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61FC6-B13A-4E4C-A073-1D67BA42C9DA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C03CE-A54A-4DE2-8E5C-CF0E84712E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3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C03CE-A54A-4DE2-8E5C-CF0E84712EE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2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61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4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0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509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16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04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6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13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1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642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46000">
              <a:schemeClr val="accent3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FD92C-505D-4045-BF54-2EC9C291D88B}" type="datetimeFigureOut">
              <a:rPr lang="ru-RU" smtClean="0"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CEC-2769-4D63-ABE6-A825E00C3A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4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bahn.d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quizlet.com/_8oxct3?x=1jqt&amp;i=2rpdg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bahn.d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39552" y="1124744"/>
            <a:ext cx="7848872" cy="51125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54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Kulturreisen</a:t>
            </a:r>
          </a:p>
          <a:p>
            <a:r>
              <a:rPr lang="de-DE" sz="54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Auf dem Bahnhof</a:t>
            </a:r>
          </a:p>
          <a:p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Lehrwerk</a:t>
            </a:r>
            <a:r>
              <a:rPr lang="en-US" sz="32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“ </a:t>
            </a:r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Wunderkinder</a:t>
            </a:r>
            <a:r>
              <a:rPr lang="en-US" sz="32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plus” /B.1.1</a:t>
            </a:r>
          </a:p>
          <a:p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Klasse</a:t>
            </a:r>
            <a:r>
              <a:rPr lang="en-US" sz="32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11</a:t>
            </a:r>
          </a:p>
          <a:p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Smetanina</a:t>
            </a:r>
            <a:r>
              <a:rPr lang="en-US" sz="32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N</a:t>
            </a:r>
            <a:r>
              <a:rPr lang="de-DE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adeshda</a:t>
            </a:r>
            <a:r>
              <a:rPr lang="de-DE" sz="3200" b="1" dirty="0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Wladimirowna</a:t>
            </a:r>
            <a:endParaRPr lang="en-US" sz="3200" b="1" dirty="0">
              <a:ln/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Deutschlehrerin</a:t>
            </a:r>
            <a:endParaRPr lang="en-US" sz="3200" b="1" dirty="0">
              <a:ln/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r>
              <a:rPr lang="en-US" sz="3200" b="1" dirty="0" err="1">
                <a:ln/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Ingenieurschule</a:t>
            </a:r>
            <a:endParaRPr lang="en-US" sz="3200" b="1" dirty="0">
              <a:ln/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endParaRPr lang="en-US" sz="3200" b="1" dirty="0">
              <a:ln/>
              <a:solidFill>
                <a:schemeClr val="bg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083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passende Verbindung suchen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www.bahn.de</a:t>
            </a:r>
            <a:endParaRPr lang="de-DE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t="29990" r="22694" b="8760"/>
          <a:stretch/>
        </p:blipFill>
        <p:spPr bwMode="auto">
          <a:xfrm>
            <a:off x="971600" y="2060848"/>
            <a:ext cx="7330440" cy="448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952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Evaluation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Nach diesem Unterricht … </a:t>
            </a: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… kann ich …</a:t>
            </a: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… weiß ich …</a:t>
            </a:r>
          </a:p>
          <a:p>
            <a:endParaRPr lang="de-DE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… kenne ich …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4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9446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e-DE" sz="4800" dirty="0">
                <a:solidFill>
                  <a:schemeClr val="bg1"/>
                </a:solidFill>
              </a:rPr>
              <a:t>Vielen Dank 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für Ihre 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Aufmerksamkeit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Lernziele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sz="4800" dirty="0">
                <a:solidFill>
                  <a:schemeClr val="bg1"/>
                </a:solidFill>
              </a:rPr>
              <a:t>Sie können die beste Verbindung zwischen zwei Städten suchen und einen Dialog über Ihre Reise führen</a:t>
            </a:r>
            <a:endParaRPr lang="ru-RU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26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Herzlich willkommen zu unserem Unterricht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Wie meinen Sie, was das Wort</a:t>
            </a:r>
          </a:p>
          <a:p>
            <a:pPr marL="0" indent="0">
              <a:buNone/>
            </a:pPr>
            <a:r>
              <a:rPr lang="de-DE" sz="7200" b="1" dirty="0">
                <a:solidFill>
                  <a:schemeClr val="accent3">
                    <a:lumMod val="50000"/>
                  </a:schemeClr>
                </a:solidFill>
              </a:rPr>
              <a:t>Treppenwitz</a:t>
            </a:r>
            <a:r>
              <a:rPr lang="de-DE" sz="7200" b="1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chemeClr val="bg1"/>
                </a:solidFill>
              </a:rPr>
              <a:t>bedeutet?</a:t>
            </a:r>
          </a:p>
          <a:p>
            <a:r>
              <a:rPr lang="de-DE" dirty="0">
                <a:solidFill>
                  <a:schemeClr val="bg1"/>
                </a:solidFill>
              </a:rPr>
              <a:t>Machen Sie bitte ihre Vermutungen mit: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Es kann sein, dass…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Es ist möglich, dass…..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Vielleicht heißt es….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92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bg1"/>
                </a:solidFill>
              </a:rPr>
              <a:t>Überprüfen wir unsere Vermutungen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Folgen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dem</a:t>
            </a:r>
            <a:r>
              <a:rPr lang="en-US" dirty="0">
                <a:solidFill>
                  <a:schemeClr val="bg1"/>
                </a:solidFill>
              </a:rPr>
              <a:t> Link und </a:t>
            </a:r>
            <a:r>
              <a:rPr lang="en-US" dirty="0" err="1">
                <a:solidFill>
                  <a:schemeClr val="bg1"/>
                </a:solidFill>
              </a:rPr>
              <a:t>ordnen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Sie</a:t>
            </a:r>
            <a:r>
              <a:rPr lang="en-US" dirty="0">
                <a:solidFill>
                  <a:schemeClr val="bg1"/>
                </a:solidFill>
              </a:rPr>
              <a:t> die </a:t>
            </a:r>
            <a:r>
              <a:rPr lang="en-US" dirty="0" err="1">
                <a:solidFill>
                  <a:schemeClr val="bg1"/>
                </a:solidFill>
              </a:rPr>
              <a:t>Wörter</a:t>
            </a:r>
            <a:r>
              <a:rPr lang="en-US" dirty="0">
                <a:solidFill>
                  <a:schemeClr val="bg1"/>
                </a:solidFill>
              </a:rPr>
              <a:t> den </a:t>
            </a:r>
            <a:r>
              <a:rPr lang="en-US" dirty="0" err="1">
                <a:solidFill>
                  <a:schemeClr val="bg1"/>
                </a:solidFill>
              </a:rPr>
              <a:t>Bildern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zu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https://learningapps.org/display?v=paup3muok20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22524"/>
            <a:ext cx="1828056" cy="1828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230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Gut gemacht!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4" t="43598" r="25062" b="13997"/>
          <a:stretch/>
        </p:blipFill>
        <p:spPr bwMode="auto">
          <a:xfrm>
            <a:off x="107504" y="1086859"/>
            <a:ext cx="8915336" cy="4806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71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Auf dem Bahnhof. Wortschatz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12940" r="9306" b="3646"/>
          <a:stretch/>
        </p:blipFill>
        <p:spPr bwMode="auto">
          <a:xfrm>
            <a:off x="389957" y="1309815"/>
            <a:ext cx="8473440" cy="4440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465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Auf dem Bahnhof. Wortschatz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>
                    <a:lumMod val="75000"/>
                  </a:schemeClr>
                </a:solidFill>
              </a:rPr>
              <a:t>Folgen Sie dem Link und machen Sie die Übungen der Reihe nach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!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https://quizlet.com/_8oxct3?x=1jqt&amp;i=2rpdg7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36042" r="39539" b="16864"/>
          <a:stretch/>
        </p:blipFill>
        <p:spPr bwMode="auto">
          <a:xfrm>
            <a:off x="1412798" y="3271281"/>
            <a:ext cx="5911328" cy="223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742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Gespräch „Auf dem Bahnhof“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Hören Sie sich das Gespräch an und finden Sie dann heraus, welche Behauptungen RICHTIG/FALSCH/STEHT NICHT IM TEXT sind.</a:t>
            </a:r>
          </a:p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Folgen Sie dem Link und spielen Sie!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https://learningapps.org/display?v=pp56b20ht20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02 - Задание 3 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4653136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303549" y="774185"/>
            <a:ext cx="219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Личное упражнение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8E3D54-0DC5-4DE1-8CBF-4462F0DFB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61" y="4295612"/>
            <a:ext cx="2327739" cy="232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passende Verbindung suchen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Sie möchten zu zweit reisen. Suchen Sie eine passende Verbindung auf 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  <a:hlinkClick r:id="rId2"/>
              </a:rPr>
              <a:t>www.bahn.de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 ! Teilen Sie zu folgenden Fragen im Plenum mit:</a:t>
            </a:r>
          </a:p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Wohin fahren Sie?</a:t>
            </a:r>
          </a:p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Welchen Zug nehmen Sie?</a:t>
            </a:r>
          </a:p>
          <a:p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Was kostet Ihre Fahrkarte?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83599" r="-1590" b="-1"/>
          <a:stretch/>
        </p:blipFill>
        <p:spPr bwMode="auto">
          <a:xfrm>
            <a:off x="1" y="5733142"/>
            <a:ext cx="9289142" cy="112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79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277</Words>
  <Application>Microsoft Office PowerPoint</Application>
  <PresentationFormat>Экран (4:3)</PresentationFormat>
  <Paragraphs>46</Paragraphs>
  <Slides>12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Lernziele </vt:lpstr>
      <vt:lpstr>Herzlich willkommen zu unserem Unterricht</vt:lpstr>
      <vt:lpstr>Überprüfen wir unsere Vermutungen</vt:lpstr>
      <vt:lpstr>Gut gemacht! </vt:lpstr>
      <vt:lpstr>Auf dem Bahnhof. Wortschatz</vt:lpstr>
      <vt:lpstr>Auf dem Bahnhof. Wortschatz</vt:lpstr>
      <vt:lpstr>Gespräch „Auf dem Bahnhof“</vt:lpstr>
      <vt:lpstr>Die passende Verbindung suchen</vt:lpstr>
      <vt:lpstr>Die passende Verbindung suchen</vt:lpstr>
      <vt:lpstr>Evaluation</vt:lpstr>
      <vt:lpstr>Презентация PowerPoint</vt:lpstr>
    </vt:vector>
  </TitlesOfParts>
  <Company>Школа №12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вероника канина</cp:lastModifiedBy>
  <cp:revision>36</cp:revision>
  <dcterms:created xsi:type="dcterms:W3CDTF">2020-09-19T13:34:04Z</dcterms:created>
  <dcterms:modified xsi:type="dcterms:W3CDTF">2023-11-16T08:53:17Z</dcterms:modified>
</cp:coreProperties>
</file>